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12"/>
  </p:notesMasterIdLst>
  <p:handoutMasterIdLst>
    <p:handoutMasterId r:id="rId13"/>
  </p:handoutMasterIdLst>
  <p:sldIdLst>
    <p:sldId id="3825" r:id="rId5"/>
    <p:sldId id="3836" r:id="rId6"/>
    <p:sldId id="3827" r:id="rId7"/>
    <p:sldId id="3835" r:id="rId8"/>
    <p:sldId id="3837" r:id="rId9"/>
    <p:sldId id="3838" r:id="rId10"/>
    <p:sldId id="3834" r:id="rId11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F15737-42D9-44E5-83C8-1C2C5BC42AA6}" v="14" dt="2025-09-09T11:48:46.5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79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Humphries" userId="67a0c9db-21b9-487a-9359-20b87c66a56b" providerId="ADAL" clId="{68F15737-42D9-44E5-83C8-1C2C5BC42AA6}"/>
    <pc:docChg chg="undo custSel addSld delSld modSld sldOrd">
      <pc:chgData name="Emma Humphries" userId="67a0c9db-21b9-487a-9359-20b87c66a56b" providerId="ADAL" clId="{68F15737-42D9-44E5-83C8-1C2C5BC42AA6}" dt="2025-09-09T14:01:44.627" v="200" actId="27636"/>
      <pc:docMkLst>
        <pc:docMk/>
      </pc:docMkLst>
      <pc:sldChg chg="modSp mod">
        <pc:chgData name="Emma Humphries" userId="67a0c9db-21b9-487a-9359-20b87c66a56b" providerId="ADAL" clId="{68F15737-42D9-44E5-83C8-1C2C5BC42AA6}" dt="2025-09-09T14:01:44.627" v="200" actId="27636"/>
        <pc:sldMkLst>
          <pc:docMk/>
          <pc:sldMk cId="800962904" sldId="3825"/>
        </pc:sldMkLst>
        <pc:spChg chg="mod">
          <ac:chgData name="Emma Humphries" userId="67a0c9db-21b9-487a-9359-20b87c66a56b" providerId="ADAL" clId="{68F15737-42D9-44E5-83C8-1C2C5BC42AA6}" dt="2025-09-09T14:01:44.627" v="200" actId="27636"/>
          <ac:spMkLst>
            <pc:docMk/>
            <pc:sldMk cId="800962904" sldId="3825"/>
            <ac:spMk id="3" creationId="{72CC4EC4-809C-4FD2-AA20-009F08590DA6}"/>
          </ac:spMkLst>
        </pc:spChg>
      </pc:sldChg>
      <pc:sldChg chg="del">
        <pc:chgData name="Emma Humphries" userId="67a0c9db-21b9-487a-9359-20b87c66a56b" providerId="ADAL" clId="{68F15737-42D9-44E5-83C8-1C2C5BC42AA6}" dt="2025-09-09T11:41:16.619" v="24" actId="47"/>
        <pc:sldMkLst>
          <pc:docMk/>
          <pc:sldMk cId="55160260" sldId="3826"/>
        </pc:sldMkLst>
      </pc:sldChg>
      <pc:sldChg chg="addSp delSp modSp mod modMedia modClrScheme chgLayout">
        <pc:chgData name="Emma Humphries" userId="67a0c9db-21b9-487a-9359-20b87c66a56b" providerId="ADAL" clId="{68F15737-42D9-44E5-83C8-1C2C5BC42AA6}" dt="2025-09-09T13:55:55.879" v="196" actId="478"/>
        <pc:sldMkLst>
          <pc:docMk/>
          <pc:sldMk cId="1002193766" sldId="3827"/>
        </pc:sldMkLst>
        <pc:spChg chg="add del mod">
          <ac:chgData name="Emma Humphries" userId="67a0c9db-21b9-487a-9359-20b87c66a56b" providerId="ADAL" clId="{68F15737-42D9-44E5-83C8-1C2C5BC42AA6}" dt="2025-09-09T11:44:07.528" v="33" actId="478"/>
          <ac:spMkLst>
            <pc:docMk/>
            <pc:sldMk cId="1002193766" sldId="3827"/>
            <ac:spMk id="3" creationId="{8DAD03CF-D7E5-DD18-D5C4-0A3B2D0CB81A}"/>
          </ac:spMkLst>
        </pc:spChg>
        <pc:spChg chg="mod">
          <ac:chgData name="Emma Humphries" userId="67a0c9db-21b9-487a-9359-20b87c66a56b" providerId="ADAL" clId="{68F15737-42D9-44E5-83C8-1C2C5BC42AA6}" dt="2025-09-09T11:45:27.929" v="59" actId="2711"/>
          <ac:spMkLst>
            <pc:docMk/>
            <pc:sldMk cId="1002193766" sldId="3827"/>
            <ac:spMk id="4" creationId="{7B290457-2071-4F7C-9327-CE85A282B4D5}"/>
          </ac:spMkLst>
        </pc:spChg>
        <pc:spChg chg="mod ord">
          <ac:chgData name="Emma Humphries" userId="67a0c9db-21b9-487a-9359-20b87c66a56b" providerId="ADAL" clId="{68F15737-42D9-44E5-83C8-1C2C5BC42AA6}" dt="2025-09-09T11:45:31.183" v="60" actId="2711"/>
          <ac:spMkLst>
            <pc:docMk/>
            <pc:sldMk cId="1002193766" sldId="3827"/>
            <ac:spMk id="5" creationId="{B67B1E24-2840-4BB0-AE5A-2320A01CB80F}"/>
          </ac:spMkLst>
        </pc:spChg>
        <pc:spChg chg="add del mod">
          <ac:chgData name="Emma Humphries" userId="67a0c9db-21b9-487a-9359-20b87c66a56b" providerId="ADAL" clId="{68F15737-42D9-44E5-83C8-1C2C5BC42AA6}" dt="2025-09-09T11:44:10.585" v="35" actId="478"/>
          <ac:spMkLst>
            <pc:docMk/>
            <pc:sldMk cId="1002193766" sldId="3827"/>
            <ac:spMk id="7" creationId="{B35A960D-50BB-7752-2063-25E4B494A775}"/>
          </ac:spMkLst>
        </pc:spChg>
        <pc:spChg chg="mod">
          <ac:chgData name="Emma Humphries" userId="67a0c9db-21b9-487a-9359-20b87c66a56b" providerId="ADAL" clId="{68F15737-42D9-44E5-83C8-1C2C5BC42AA6}" dt="2025-09-09T11:44:20.797" v="36" actId="26606"/>
          <ac:spMkLst>
            <pc:docMk/>
            <pc:sldMk cId="1002193766" sldId="3827"/>
            <ac:spMk id="16" creationId="{46EEA4F1-5FA3-4EBF-97F1-DF392077DB76}"/>
          </ac:spMkLst>
        </pc:spChg>
        <pc:spChg chg="add del mod">
          <ac:chgData name="Emma Humphries" userId="67a0c9db-21b9-487a-9359-20b87c66a56b" providerId="ADAL" clId="{68F15737-42D9-44E5-83C8-1C2C5BC42AA6}" dt="2025-09-09T11:45:34.178" v="61" actId="478"/>
          <ac:spMkLst>
            <pc:docMk/>
            <pc:sldMk cId="1002193766" sldId="3827"/>
            <ac:spMk id="22" creationId="{34C8D7AC-9120-33FE-0513-56356102C3CC}"/>
          </ac:spMkLst>
        </pc:spChg>
        <pc:spChg chg="add del mod">
          <ac:chgData name="Emma Humphries" userId="67a0c9db-21b9-487a-9359-20b87c66a56b" providerId="ADAL" clId="{68F15737-42D9-44E5-83C8-1C2C5BC42AA6}" dt="2025-09-09T13:55:53.248" v="195" actId="478"/>
          <ac:spMkLst>
            <pc:docMk/>
            <pc:sldMk cId="1002193766" sldId="3827"/>
            <ac:spMk id="24" creationId="{3D30BD56-FD8F-86FD-E508-B142A12C62D3}"/>
          </ac:spMkLst>
        </pc:spChg>
        <pc:spChg chg="add del mod">
          <ac:chgData name="Emma Humphries" userId="67a0c9db-21b9-487a-9359-20b87c66a56b" providerId="ADAL" clId="{68F15737-42D9-44E5-83C8-1C2C5BC42AA6}" dt="2025-09-09T13:55:55.879" v="196" actId="478"/>
          <ac:spMkLst>
            <pc:docMk/>
            <pc:sldMk cId="1002193766" sldId="3827"/>
            <ac:spMk id="26" creationId="{D31D10FC-200B-8E5A-D815-34F1169DAE35}"/>
          </ac:spMkLst>
        </pc:spChg>
        <pc:picChg chg="del mod">
          <ac:chgData name="Emma Humphries" userId="67a0c9db-21b9-487a-9359-20b87c66a56b" providerId="ADAL" clId="{68F15737-42D9-44E5-83C8-1C2C5BC42AA6}" dt="2025-09-09T11:44:04.682" v="32" actId="478"/>
          <ac:picMkLst>
            <pc:docMk/>
            <pc:sldMk cId="1002193766" sldId="3827"/>
            <ac:picMk id="11" creationId="{759DD474-D676-41A6-A2FB-30B2078418A8}"/>
          </ac:picMkLst>
        </pc:picChg>
        <pc:picChg chg="del mod">
          <ac:chgData name="Emma Humphries" userId="67a0c9db-21b9-487a-9359-20b87c66a56b" providerId="ADAL" clId="{68F15737-42D9-44E5-83C8-1C2C5BC42AA6}" dt="2025-09-09T11:44:08.903" v="34" actId="478"/>
          <ac:picMkLst>
            <pc:docMk/>
            <pc:sldMk cId="1002193766" sldId="3827"/>
            <ac:picMk id="13" creationId="{D624A4F8-65E3-4A17-A439-FE80714CDE5A}"/>
          </ac:picMkLst>
        </pc:picChg>
        <pc:picChg chg="add mod">
          <ac:chgData name="Emma Humphries" userId="67a0c9db-21b9-487a-9359-20b87c66a56b" providerId="ADAL" clId="{68F15737-42D9-44E5-83C8-1C2C5BC42AA6}" dt="2025-09-09T11:44:22.207" v="38"/>
          <ac:picMkLst>
            <pc:docMk/>
            <pc:sldMk cId="1002193766" sldId="3827"/>
            <ac:picMk id="18" creationId="{22ABFECB-0A0A-D4FE-E01F-D8697832D155}"/>
          </ac:picMkLst>
        </pc:picChg>
      </pc:sldChg>
      <pc:sldChg chg="modSp">
        <pc:chgData name="Emma Humphries" userId="67a0c9db-21b9-487a-9359-20b87c66a56b" providerId="ADAL" clId="{68F15737-42D9-44E5-83C8-1C2C5BC42AA6}" dt="2025-09-09T11:43:49.460" v="31"/>
        <pc:sldMkLst>
          <pc:docMk/>
          <pc:sldMk cId="962258905" sldId="3834"/>
        </pc:sldMkLst>
        <pc:spChg chg="mod">
          <ac:chgData name="Emma Humphries" userId="67a0c9db-21b9-487a-9359-20b87c66a56b" providerId="ADAL" clId="{68F15737-42D9-44E5-83C8-1C2C5BC42AA6}" dt="2025-09-09T11:43:49.460" v="31"/>
          <ac:spMkLst>
            <pc:docMk/>
            <pc:sldMk cId="962258905" sldId="3834"/>
            <ac:spMk id="2" creationId="{659706C9-F26D-46CA-93BF-8C27012F6B12}"/>
          </ac:spMkLst>
        </pc:spChg>
        <pc:spChg chg="mod">
          <ac:chgData name="Emma Humphries" userId="67a0c9db-21b9-487a-9359-20b87c66a56b" providerId="ADAL" clId="{68F15737-42D9-44E5-83C8-1C2C5BC42AA6}" dt="2025-09-09T11:43:49.460" v="31"/>
          <ac:spMkLst>
            <pc:docMk/>
            <pc:sldMk cId="962258905" sldId="3834"/>
            <ac:spMk id="3" creationId="{21F0B6E0-1F7C-4E6A-87B1-554ADE739CD1}"/>
          </ac:spMkLst>
        </pc:spChg>
      </pc:sldChg>
      <pc:sldChg chg="addSp delSp modSp mod modClrScheme chgLayout">
        <pc:chgData name="Emma Humphries" userId="67a0c9db-21b9-487a-9359-20b87c66a56b" providerId="ADAL" clId="{68F15737-42D9-44E5-83C8-1C2C5BC42AA6}" dt="2025-09-09T11:45:23.212" v="58" actId="2711"/>
        <pc:sldMkLst>
          <pc:docMk/>
          <pc:sldMk cId="3354090065" sldId="3835"/>
        </pc:sldMkLst>
        <pc:spChg chg="add del mod">
          <ac:chgData name="Emma Humphries" userId="67a0c9db-21b9-487a-9359-20b87c66a56b" providerId="ADAL" clId="{68F15737-42D9-44E5-83C8-1C2C5BC42AA6}" dt="2025-09-09T11:44:32.534" v="40" actId="478"/>
          <ac:spMkLst>
            <pc:docMk/>
            <pc:sldMk cId="3354090065" sldId="3835"/>
            <ac:spMk id="3" creationId="{A60D767B-291B-1E7F-4543-DA982F4E9B42}"/>
          </ac:spMkLst>
        </pc:spChg>
        <pc:spChg chg="mod">
          <ac:chgData name="Emma Humphries" userId="67a0c9db-21b9-487a-9359-20b87c66a56b" providerId="ADAL" clId="{68F15737-42D9-44E5-83C8-1C2C5BC42AA6}" dt="2025-09-09T11:45:23.212" v="58" actId="2711"/>
          <ac:spMkLst>
            <pc:docMk/>
            <pc:sldMk cId="3354090065" sldId="3835"/>
            <ac:spMk id="4" creationId="{E7FF9B8F-C9E8-6B6D-78C7-500EB49DF90C}"/>
          </ac:spMkLst>
        </pc:spChg>
        <pc:spChg chg="mod ord">
          <ac:chgData name="Emma Humphries" userId="67a0c9db-21b9-487a-9359-20b87c66a56b" providerId="ADAL" clId="{68F15737-42D9-44E5-83C8-1C2C5BC42AA6}" dt="2025-09-09T11:44:53.486" v="45" actId="403"/>
          <ac:spMkLst>
            <pc:docMk/>
            <pc:sldMk cId="3354090065" sldId="3835"/>
            <ac:spMk id="5" creationId="{4AC239E2-D49F-8FBE-0FC0-90A85A7669E9}"/>
          </ac:spMkLst>
        </pc:spChg>
        <pc:spChg chg="add del mod">
          <ac:chgData name="Emma Humphries" userId="67a0c9db-21b9-487a-9359-20b87c66a56b" providerId="ADAL" clId="{68F15737-42D9-44E5-83C8-1C2C5BC42AA6}" dt="2025-09-09T11:44:35.292" v="42" actId="478"/>
          <ac:spMkLst>
            <pc:docMk/>
            <pc:sldMk cId="3354090065" sldId="3835"/>
            <ac:spMk id="7" creationId="{58AFF90B-C2DE-4EF3-0085-E029E40238EC}"/>
          </ac:spMkLst>
        </pc:spChg>
        <pc:spChg chg="mod">
          <ac:chgData name="Emma Humphries" userId="67a0c9db-21b9-487a-9359-20b87c66a56b" providerId="ADAL" clId="{68F15737-42D9-44E5-83C8-1C2C5BC42AA6}" dt="2025-09-09T11:44:40.529" v="43" actId="26606"/>
          <ac:spMkLst>
            <pc:docMk/>
            <pc:sldMk cId="3354090065" sldId="3835"/>
            <ac:spMk id="16" creationId="{09E2C4FC-0337-335E-4104-475565F1027E}"/>
          </ac:spMkLst>
        </pc:spChg>
        <pc:spChg chg="add mod">
          <ac:chgData name="Emma Humphries" userId="67a0c9db-21b9-487a-9359-20b87c66a56b" providerId="ADAL" clId="{68F15737-42D9-44E5-83C8-1C2C5BC42AA6}" dt="2025-09-09T11:44:40.529" v="43" actId="26606"/>
          <ac:spMkLst>
            <pc:docMk/>
            <pc:sldMk cId="3354090065" sldId="3835"/>
            <ac:spMk id="21" creationId="{189E8DEE-AE62-CADB-6BAD-AF4AE8F8B4B8}"/>
          </ac:spMkLst>
        </pc:spChg>
        <pc:spChg chg="add mod">
          <ac:chgData name="Emma Humphries" userId="67a0c9db-21b9-487a-9359-20b87c66a56b" providerId="ADAL" clId="{68F15737-42D9-44E5-83C8-1C2C5BC42AA6}" dt="2025-09-09T11:44:40.529" v="43" actId="26606"/>
          <ac:spMkLst>
            <pc:docMk/>
            <pc:sldMk cId="3354090065" sldId="3835"/>
            <ac:spMk id="23" creationId="{CE225F74-BA22-D758-4999-466305455D6E}"/>
          </ac:spMkLst>
        </pc:spChg>
        <pc:picChg chg="del mod">
          <ac:chgData name="Emma Humphries" userId="67a0c9db-21b9-487a-9359-20b87c66a56b" providerId="ADAL" clId="{68F15737-42D9-44E5-83C8-1C2C5BC42AA6}" dt="2025-09-09T11:44:30.180" v="39" actId="478"/>
          <ac:picMkLst>
            <pc:docMk/>
            <pc:sldMk cId="3354090065" sldId="3835"/>
            <ac:picMk id="11" creationId="{F3A5F1A1-12AA-541A-B341-0CEE93569118}"/>
          </ac:picMkLst>
        </pc:picChg>
        <pc:picChg chg="del mod">
          <ac:chgData name="Emma Humphries" userId="67a0c9db-21b9-487a-9359-20b87c66a56b" providerId="ADAL" clId="{68F15737-42D9-44E5-83C8-1C2C5BC42AA6}" dt="2025-09-09T11:44:33.905" v="41" actId="478"/>
          <ac:picMkLst>
            <pc:docMk/>
            <pc:sldMk cId="3354090065" sldId="3835"/>
            <ac:picMk id="13" creationId="{A23801CA-BC71-3CF9-ACA0-61513C95EA24}"/>
          </ac:picMkLst>
        </pc:picChg>
      </pc:sldChg>
      <pc:sldChg chg="addSp delSp modSp mod ord modClrScheme chgLayout">
        <pc:chgData name="Emma Humphries" userId="67a0c9db-21b9-487a-9359-20b87c66a56b" providerId="ADAL" clId="{68F15737-42D9-44E5-83C8-1C2C5BC42AA6}" dt="2025-09-09T13:55:49.385" v="194" actId="478"/>
        <pc:sldMkLst>
          <pc:docMk/>
          <pc:sldMk cId="3335599760" sldId="3836"/>
        </pc:sldMkLst>
        <pc:spChg chg="add del mod">
          <ac:chgData name="Emma Humphries" userId="67a0c9db-21b9-487a-9359-20b87c66a56b" providerId="ADAL" clId="{68F15737-42D9-44E5-83C8-1C2C5BC42AA6}" dt="2025-09-09T11:46:18.376" v="67" actId="478"/>
          <ac:spMkLst>
            <pc:docMk/>
            <pc:sldMk cId="3335599760" sldId="3836"/>
            <ac:spMk id="3" creationId="{11886CFE-BB08-FC7A-C9E1-ABB6D32CD414}"/>
          </ac:spMkLst>
        </pc:spChg>
        <pc:spChg chg="mod">
          <ac:chgData name="Emma Humphries" userId="67a0c9db-21b9-487a-9359-20b87c66a56b" providerId="ADAL" clId="{68F15737-42D9-44E5-83C8-1C2C5BC42AA6}" dt="2025-09-09T11:46:49.132" v="76" actId="2711"/>
          <ac:spMkLst>
            <pc:docMk/>
            <pc:sldMk cId="3335599760" sldId="3836"/>
            <ac:spMk id="4" creationId="{B3F3BF50-DE67-71EE-835C-08DBC56BF592}"/>
          </ac:spMkLst>
        </pc:spChg>
        <pc:spChg chg="mod ord">
          <ac:chgData name="Emma Humphries" userId="67a0c9db-21b9-487a-9359-20b87c66a56b" providerId="ADAL" clId="{68F15737-42D9-44E5-83C8-1C2C5BC42AA6}" dt="2025-09-09T11:46:45.102" v="75" actId="27636"/>
          <ac:spMkLst>
            <pc:docMk/>
            <pc:sldMk cId="3335599760" sldId="3836"/>
            <ac:spMk id="5" creationId="{209C5187-9E4C-E4A1-CB52-D6D1E1628507}"/>
          </ac:spMkLst>
        </pc:spChg>
        <pc:spChg chg="add del mod">
          <ac:chgData name="Emma Humphries" userId="67a0c9db-21b9-487a-9359-20b87c66a56b" providerId="ADAL" clId="{68F15737-42D9-44E5-83C8-1C2C5BC42AA6}" dt="2025-09-09T11:46:20.849" v="69" actId="478"/>
          <ac:spMkLst>
            <pc:docMk/>
            <pc:sldMk cId="3335599760" sldId="3836"/>
            <ac:spMk id="7" creationId="{A4B44B88-3795-9DE7-0576-F165CE80DCC8}"/>
          </ac:spMkLst>
        </pc:spChg>
        <pc:spChg chg="mod">
          <ac:chgData name="Emma Humphries" userId="67a0c9db-21b9-487a-9359-20b87c66a56b" providerId="ADAL" clId="{68F15737-42D9-44E5-83C8-1C2C5BC42AA6}" dt="2025-09-09T11:46:34.855" v="70" actId="26606"/>
          <ac:spMkLst>
            <pc:docMk/>
            <pc:sldMk cId="3335599760" sldId="3836"/>
            <ac:spMk id="16" creationId="{9A45DEE5-7D95-0945-92AD-5E3E9760E57D}"/>
          </ac:spMkLst>
        </pc:spChg>
        <pc:spChg chg="add del mod">
          <ac:chgData name="Emma Humphries" userId="67a0c9db-21b9-487a-9359-20b87c66a56b" providerId="ADAL" clId="{68F15737-42D9-44E5-83C8-1C2C5BC42AA6}" dt="2025-09-09T13:55:46.901" v="193" actId="478"/>
          <ac:spMkLst>
            <pc:docMk/>
            <pc:sldMk cId="3335599760" sldId="3836"/>
            <ac:spMk id="21" creationId="{A1F1CA79-5A85-3170-921C-332CDFFF33B7}"/>
          </ac:spMkLst>
        </pc:spChg>
        <pc:spChg chg="add del mod">
          <ac:chgData name="Emma Humphries" userId="67a0c9db-21b9-487a-9359-20b87c66a56b" providerId="ADAL" clId="{68F15737-42D9-44E5-83C8-1C2C5BC42AA6}" dt="2025-09-09T13:55:49.385" v="194" actId="478"/>
          <ac:spMkLst>
            <pc:docMk/>
            <pc:sldMk cId="3335599760" sldId="3836"/>
            <ac:spMk id="23" creationId="{BB9C07DA-1D5C-23F4-8321-B5460686DFFD}"/>
          </ac:spMkLst>
        </pc:spChg>
        <pc:picChg chg="del mod">
          <ac:chgData name="Emma Humphries" userId="67a0c9db-21b9-487a-9359-20b87c66a56b" providerId="ADAL" clId="{68F15737-42D9-44E5-83C8-1C2C5BC42AA6}" dt="2025-09-09T11:46:16.676" v="66" actId="478"/>
          <ac:picMkLst>
            <pc:docMk/>
            <pc:sldMk cId="3335599760" sldId="3836"/>
            <ac:picMk id="11" creationId="{4D0227EA-012A-0868-0DC7-D85FAE567A49}"/>
          </ac:picMkLst>
        </pc:picChg>
        <pc:picChg chg="del mod">
          <ac:chgData name="Emma Humphries" userId="67a0c9db-21b9-487a-9359-20b87c66a56b" providerId="ADAL" clId="{68F15737-42D9-44E5-83C8-1C2C5BC42AA6}" dt="2025-09-09T11:46:19.687" v="68" actId="478"/>
          <ac:picMkLst>
            <pc:docMk/>
            <pc:sldMk cId="3335599760" sldId="3836"/>
            <ac:picMk id="13" creationId="{E3D26D6E-DAEA-D0FB-7997-B81BEE75F184}"/>
          </ac:picMkLst>
        </pc:picChg>
      </pc:sldChg>
      <pc:sldChg chg="addSp delSp modSp mod modClrScheme chgLayout">
        <pc:chgData name="Emma Humphries" userId="67a0c9db-21b9-487a-9359-20b87c66a56b" providerId="ADAL" clId="{68F15737-42D9-44E5-83C8-1C2C5BC42AA6}" dt="2025-09-09T11:47:06.417" v="80" actId="478"/>
        <pc:sldMkLst>
          <pc:docMk/>
          <pc:sldMk cId="3862956205" sldId="3837"/>
        </pc:sldMkLst>
        <pc:spChg chg="add del mod">
          <ac:chgData name="Emma Humphries" userId="67a0c9db-21b9-487a-9359-20b87c66a56b" providerId="ADAL" clId="{68F15737-42D9-44E5-83C8-1C2C5BC42AA6}" dt="2025-09-09T11:44:59.214" v="47" actId="478"/>
          <ac:spMkLst>
            <pc:docMk/>
            <pc:sldMk cId="3862956205" sldId="3837"/>
            <ac:spMk id="3" creationId="{4B91059C-9E79-9505-4127-ECD29648533C}"/>
          </ac:spMkLst>
        </pc:spChg>
        <pc:spChg chg="mod">
          <ac:chgData name="Emma Humphries" userId="67a0c9db-21b9-487a-9359-20b87c66a56b" providerId="ADAL" clId="{68F15737-42D9-44E5-83C8-1C2C5BC42AA6}" dt="2025-09-09T11:45:17.463" v="57" actId="2711"/>
          <ac:spMkLst>
            <pc:docMk/>
            <pc:sldMk cId="3862956205" sldId="3837"/>
            <ac:spMk id="4" creationId="{FFD65D61-CD03-E07B-59B4-BE477ED2968F}"/>
          </ac:spMkLst>
        </pc:spChg>
        <pc:spChg chg="mod ord">
          <ac:chgData name="Emma Humphries" userId="67a0c9db-21b9-487a-9359-20b87c66a56b" providerId="ADAL" clId="{68F15737-42D9-44E5-83C8-1C2C5BC42AA6}" dt="2025-09-09T11:45:13.369" v="56" actId="403"/>
          <ac:spMkLst>
            <pc:docMk/>
            <pc:sldMk cId="3862956205" sldId="3837"/>
            <ac:spMk id="5" creationId="{1E920D02-69DB-E583-E6E1-48318914C321}"/>
          </ac:spMkLst>
        </pc:spChg>
        <pc:spChg chg="add del mod">
          <ac:chgData name="Emma Humphries" userId="67a0c9db-21b9-487a-9359-20b87c66a56b" providerId="ADAL" clId="{68F15737-42D9-44E5-83C8-1C2C5BC42AA6}" dt="2025-09-09T11:45:02.417" v="49" actId="478"/>
          <ac:spMkLst>
            <pc:docMk/>
            <pc:sldMk cId="3862956205" sldId="3837"/>
            <ac:spMk id="7" creationId="{75D10979-2EF5-DA61-F25D-27293BCB2078}"/>
          </ac:spMkLst>
        </pc:spChg>
        <pc:spChg chg="mod">
          <ac:chgData name="Emma Humphries" userId="67a0c9db-21b9-487a-9359-20b87c66a56b" providerId="ADAL" clId="{68F15737-42D9-44E5-83C8-1C2C5BC42AA6}" dt="2025-09-09T11:45:05.347" v="50" actId="26606"/>
          <ac:spMkLst>
            <pc:docMk/>
            <pc:sldMk cId="3862956205" sldId="3837"/>
            <ac:spMk id="16" creationId="{10F1AC08-09E7-666A-95DE-A2E79D553BF9}"/>
          </ac:spMkLst>
        </pc:spChg>
        <pc:spChg chg="add del mod">
          <ac:chgData name="Emma Humphries" userId="67a0c9db-21b9-487a-9359-20b87c66a56b" providerId="ADAL" clId="{68F15737-42D9-44E5-83C8-1C2C5BC42AA6}" dt="2025-09-09T11:47:03.779" v="79" actId="478"/>
          <ac:spMkLst>
            <pc:docMk/>
            <pc:sldMk cId="3862956205" sldId="3837"/>
            <ac:spMk id="21" creationId="{5203AB9F-751F-1967-8447-774E9A941A2C}"/>
          </ac:spMkLst>
        </pc:spChg>
        <pc:spChg chg="add del mod">
          <ac:chgData name="Emma Humphries" userId="67a0c9db-21b9-487a-9359-20b87c66a56b" providerId="ADAL" clId="{68F15737-42D9-44E5-83C8-1C2C5BC42AA6}" dt="2025-09-09T11:47:06.417" v="80" actId="478"/>
          <ac:spMkLst>
            <pc:docMk/>
            <pc:sldMk cId="3862956205" sldId="3837"/>
            <ac:spMk id="23" creationId="{886771FE-D2B7-437D-FB1F-42675A15D989}"/>
          </ac:spMkLst>
        </pc:spChg>
        <pc:picChg chg="del mod">
          <ac:chgData name="Emma Humphries" userId="67a0c9db-21b9-487a-9359-20b87c66a56b" providerId="ADAL" clId="{68F15737-42D9-44E5-83C8-1C2C5BC42AA6}" dt="2025-09-09T11:44:57.409" v="46" actId="478"/>
          <ac:picMkLst>
            <pc:docMk/>
            <pc:sldMk cId="3862956205" sldId="3837"/>
            <ac:picMk id="11" creationId="{A3C0D29C-08B2-DE44-91A4-DA5C5776EF00}"/>
          </ac:picMkLst>
        </pc:picChg>
        <pc:picChg chg="del mod">
          <ac:chgData name="Emma Humphries" userId="67a0c9db-21b9-487a-9359-20b87c66a56b" providerId="ADAL" clId="{68F15737-42D9-44E5-83C8-1C2C5BC42AA6}" dt="2025-09-09T11:45:01.141" v="48" actId="478"/>
          <ac:picMkLst>
            <pc:docMk/>
            <pc:sldMk cId="3862956205" sldId="3837"/>
            <ac:picMk id="13" creationId="{A5F52EA7-E5DF-0DC9-DE1A-19B0DE81EB61}"/>
          </ac:picMkLst>
        </pc:picChg>
      </pc:sldChg>
      <pc:sldChg chg="addSp delSp modSp add mod">
        <pc:chgData name="Emma Humphries" userId="67a0c9db-21b9-487a-9359-20b87c66a56b" providerId="ADAL" clId="{68F15737-42D9-44E5-83C8-1C2C5BC42AA6}" dt="2025-09-09T13:56:06.816" v="198" actId="478"/>
        <pc:sldMkLst>
          <pc:docMk/>
          <pc:sldMk cId="1993351938" sldId="3838"/>
        </pc:sldMkLst>
        <pc:spChg chg="mod">
          <ac:chgData name="Emma Humphries" userId="67a0c9db-21b9-487a-9359-20b87c66a56b" providerId="ADAL" clId="{68F15737-42D9-44E5-83C8-1C2C5BC42AA6}" dt="2025-09-09T11:48:40.696" v="183" actId="2711"/>
          <ac:spMkLst>
            <pc:docMk/>
            <pc:sldMk cId="1993351938" sldId="3838"/>
            <ac:spMk id="4" creationId="{4EFA2CD4-C912-B0F7-6816-4889F169E1CE}"/>
          </ac:spMkLst>
        </pc:spChg>
        <pc:spChg chg="add del mod">
          <ac:chgData name="Emma Humphries" userId="67a0c9db-21b9-487a-9359-20b87c66a56b" providerId="ADAL" clId="{68F15737-42D9-44E5-83C8-1C2C5BC42AA6}" dt="2025-09-09T11:48:24.675" v="179" actId="26606"/>
          <ac:spMkLst>
            <pc:docMk/>
            <pc:sldMk cId="1993351938" sldId="3838"/>
            <ac:spMk id="5" creationId="{CC1D4529-93F2-C8DB-1F1C-35DF509CA634}"/>
          </ac:spMkLst>
        </pc:spChg>
        <pc:spChg chg="add del mod">
          <ac:chgData name="Emma Humphries" userId="67a0c9db-21b9-487a-9359-20b87c66a56b" providerId="ADAL" clId="{68F15737-42D9-44E5-83C8-1C2C5BC42AA6}" dt="2025-09-09T13:56:04.547" v="197" actId="478"/>
          <ac:spMkLst>
            <pc:docMk/>
            <pc:sldMk cId="1993351938" sldId="3838"/>
            <ac:spMk id="19" creationId="{606034E9-EA6C-F744-ED3F-521613E2E8AE}"/>
          </ac:spMkLst>
        </pc:spChg>
        <pc:spChg chg="add del mod">
          <ac:chgData name="Emma Humphries" userId="67a0c9db-21b9-487a-9359-20b87c66a56b" providerId="ADAL" clId="{68F15737-42D9-44E5-83C8-1C2C5BC42AA6}" dt="2025-09-09T13:56:06.816" v="198" actId="478"/>
          <ac:spMkLst>
            <pc:docMk/>
            <pc:sldMk cId="1993351938" sldId="3838"/>
            <ac:spMk id="20" creationId="{E960E4F4-1F34-5441-CC9E-283C8F49364F}"/>
          </ac:spMkLst>
        </pc:spChg>
        <pc:spChg chg="add del">
          <ac:chgData name="Emma Humphries" userId="67a0c9db-21b9-487a-9359-20b87c66a56b" providerId="ADAL" clId="{68F15737-42D9-44E5-83C8-1C2C5BC42AA6}" dt="2025-09-09T11:47:56.504" v="154" actId="26606"/>
          <ac:spMkLst>
            <pc:docMk/>
            <pc:sldMk cId="1993351938" sldId="3838"/>
            <ac:spMk id="22" creationId="{06EAAD44-CE85-CD08-08A1-F932AB0990B2}"/>
          </ac:spMkLst>
        </pc:spChg>
        <pc:spChg chg="add del">
          <ac:chgData name="Emma Humphries" userId="67a0c9db-21b9-487a-9359-20b87c66a56b" providerId="ADAL" clId="{68F15737-42D9-44E5-83C8-1C2C5BC42AA6}" dt="2025-09-09T11:47:56.504" v="154" actId="26606"/>
          <ac:spMkLst>
            <pc:docMk/>
            <pc:sldMk cId="1993351938" sldId="3838"/>
            <ac:spMk id="24" creationId="{AC3F21F9-17C3-E3F6-A301-B567CDC50D6E}"/>
          </ac:spMkLst>
        </pc:spChg>
        <pc:graphicFrameChg chg="add del">
          <ac:chgData name="Emma Humphries" userId="67a0c9db-21b9-487a-9359-20b87c66a56b" providerId="ADAL" clId="{68F15737-42D9-44E5-83C8-1C2C5BC42AA6}" dt="2025-09-09T11:47:56.504" v="154" actId="26606"/>
          <ac:graphicFrameMkLst>
            <pc:docMk/>
            <pc:sldMk cId="1993351938" sldId="3838"/>
            <ac:graphicFrameMk id="18" creationId="{96F1ACA3-CD21-8E90-E3F8-4ABA423929F4}"/>
          </ac:graphicFrameMkLst>
        </pc:graphicFrameChg>
        <pc:graphicFrameChg chg="add mod">
          <ac:chgData name="Emma Humphries" userId="67a0c9db-21b9-487a-9359-20b87c66a56b" providerId="ADAL" clId="{68F15737-42D9-44E5-83C8-1C2C5BC42AA6}" dt="2025-09-09T11:48:46.582" v="190" actId="20577"/>
          <ac:graphicFrameMkLst>
            <pc:docMk/>
            <pc:sldMk cId="1993351938" sldId="3838"/>
            <ac:graphicFrameMk id="21" creationId="{F110A738-6DF5-9D88-9A84-C6A95ED3828D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2AE26A-630A-4DE9-A058-9A2A5B8FB8DF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EA2A815-CDE1-46D7-970D-6AB884114E82}">
      <dgm:prSet/>
      <dgm:spPr/>
      <dgm:t>
        <a:bodyPr/>
        <a:lstStyle/>
        <a:p>
          <a:pPr>
            <a:defRPr cap="all"/>
          </a:pPr>
          <a:r>
            <a:rPr lang="en-US" dirty="0">
              <a:latin typeface="Letter-join No-Lead 8" panose="02000503000000020003" pitchFamily="50" charset="0"/>
            </a:rPr>
            <a:t>Reading</a:t>
          </a:r>
        </a:p>
      </dgm:t>
    </dgm:pt>
    <dgm:pt modelId="{84EE8FF9-F9DC-4B1B-B32D-C61351216FEA}" type="parTrans" cxnId="{0A75FC3E-E7FD-4C05-9E9E-9B43E806900E}">
      <dgm:prSet/>
      <dgm:spPr/>
      <dgm:t>
        <a:bodyPr/>
        <a:lstStyle/>
        <a:p>
          <a:endParaRPr lang="en-US"/>
        </a:p>
      </dgm:t>
    </dgm:pt>
    <dgm:pt modelId="{879B939C-1AAC-4D2D-A354-739565AE1784}" type="sibTrans" cxnId="{0A75FC3E-E7FD-4C05-9E9E-9B43E806900E}">
      <dgm:prSet/>
      <dgm:spPr/>
      <dgm:t>
        <a:bodyPr/>
        <a:lstStyle/>
        <a:p>
          <a:endParaRPr lang="en-US"/>
        </a:p>
      </dgm:t>
    </dgm:pt>
    <dgm:pt modelId="{3D74E677-179A-45DB-AB1D-ED68EC0F7D5B}">
      <dgm:prSet/>
      <dgm:spPr/>
      <dgm:t>
        <a:bodyPr/>
        <a:lstStyle/>
        <a:p>
          <a:pPr>
            <a:defRPr cap="all"/>
          </a:pPr>
          <a:r>
            <a:rPr lang="en-US" dirty="0">
              <a:latin typeface="Letter-join No-Lead 8" panose="02000503000000020003" pitchFamily="50" charset="0"/>
            </a:rPr>
            <a:t>Times Table Rockstars</a:t>
          </a:r>
        </a:p>
      </dgm:t>
    </dgm:pt>
    <dgm:pt modelId="{FD877FBA-3835-4B20-94E1-E7D15C3729D0}" type="parTrans" cxnId="{5467AB35-833C-48C1-919B-6140C0CD8CD8}">
      <dgm:prSet/>
      <dgm:spPr/>
      <dgm:t>
        <a:bodyPr/>
        <a:lstStyle/>
        <a:p>
          <a:endParaRPr lang="en-US"/>
        </a:p>
      </dgm:t>
    </dgm:pt>
    <dgm:pt modelId="{4DD68C16-023B-42B2-89A7-BD7C3654D3B6}" type="sibTrans" cxnId="{5467AB35-833C-48C1-919B-6140C0CD8CD8}">
      <dgm:prSet/>
      <dgm:spPr/>
      <dgm:t>
        <a:bodyPr/>
        <a:lstStyle/>
        <a:p>
          <a:endParaRPr lang="en-US"/>
        </a:p>
      </dgm:t>
    </dgm:pt>
    <dgm:pt modelId="{1578D928-4E91-47B6-BC82-3EACEF4401B1}">
      <dgm:prSet/>
      <dgm:spPr/>
      <dgm:t>
        <a:bodyPr/>
        <a:lstStyle/>
        <a:p>
          <a:pPr>
            <a:defRPr cap="all"/>
          </a:pPr>
          <a:r>
            <a:rPr lang="en-US" dirty="0">
              <a:latin typeface="Letter-join No-Lead 8" panose="02000503000000020003" pitchFamily="50" charset="0"/>
            </a:rPr>
            <a:t>Communication about day</a:t>
          </a:r>
        </a:p>
      </dgm:t>
    </dgm:pt>
    <dgm:pt modelId="{48679D2A-E12F-4FE0-B16E-27AB3BF42D0A}" type="parTrans" cxnId="{A2F96DB6-3C71-4B46-840B-01C9B9FA1F90}">
      <dgm:prSet/>
      <dgm:spPr/>
      <dgm:t>
        <a:bodyPr/>
        <a:lstStyle/>
        <a:p>
          <a:endParaRPr lang="en-US"/>
        </a:p>
      </dgm:t>
    </dgm:pt>
    <dgm:pt modelId="{1EC43394-871C-4D55-B88F-A498CE83A604}" type="sibTrans" cxnId="{A2F96DB6-3C71-4B46-840B-01C9B9FA1F90}">
      <dgm:prSet/>
      <dgm:spPr/>
      <dgm:t>
        <a:bodyPr/>
        <a:lstStyle/>
        <a:p>
          <a:endParaRPr lang="en-US"/>
        </a:p>
      </dgm:t>
    </dgm:pt>
    <dgm:pt modelId="{5BFE0342-518D-46FB-92E0-724BAE665214}" type="pres">
      <dgm:prSet presAssocID="{1A2AE26A-630A-4DE9-A058-9A2A5B8FB8DF}" presName="root" presStyleCnt="0">
        <dgm:presLayoutVars>
          <dgm:dir/>
          <dgm:resizeHandles val="exact"/>
        </dgm:presLayoutVars>
      </dgm:prSet>
      <dgm:spPr/>
    </dgm:pt>
    <dgm:pt modelId="{70F6FD2A-5346-4B2C-9B98-9FD82EF67DA5}" type="pres">
      <dgm:prSet presAssocID="{8EA2A815-CDE1-46D7-970D-6AB884114E82}" presName="compNode" presStyleCnt="0"/>
      <dgm:spPr/>
    </dgm:pt>
    <dgm:pt modelId="{5C4D58BA-24C6-4B80-AB92-DDA565C1EE9B}" type="pres">
      <dgm:prSet presAssocID="{8EA2A815-CDE1-46D7-970D-6AB884114E82}" presName="iconBgRect" presStyleLbl="bgShp" presStyleIdx="0" presStyleCnt="3"/>
      <dgm:spPr/>
    </dgm:pt>
    <dgm:pt modelId="{4D75BD86-F184-4035-B218-8A357CA636F0}" type="pres">
      <dgm:prSet presAssocID="{8EA2A815-CDE1-46D7-970D-6AB884114E82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EABE6E1C-B19B-4514-96F4-345350901525}" type="pres">
      <dgm:prSet presAssocID="{8EA2A815-CDE1-46D7-970D-6AB884114E82}" presName="spaceRect" presStyleCnt="0"/>
      <dgm:spPr/>
    </dgm:pt>
    <dgm:pt modelId="{76B3BCB5-6930-4A88-ABCA-EA2C87CDCF70}" type="pres">
      <dgm:prSet presAssocID="{8EA2A815-CDE1-46D7-970D-6AB884114E82}" presName="textRect" presStyleLbl="revTx" presStyleIdx="0" presStyleCnt="3">
        <dgm:presLayoutVars>
          <dgm:chMax val="1"/>
          <dgm:chPref val="1"/>
        </dgm:presLayoutVars>
      </dgm:prSet>
      <dgm:spPr/>
    </dgm:pt>
    <dgm:pt modelId="{6A3F36BD-1711-4370-AE0C-5AE10A8B8FD2}" type="pres">
      <dgm:prSet presAssocID="{879B939C-1AAC-4D2D-A354-739565AE1784}" presName="sibTrans" presStyleCnt="0"/>
      <dgm:spPr/>
    </dgm:pt>
    <dgm:pt modelId="{D84EA558-305E-45E8-B527-9333ADBA6AA3}" type="pres">
      <dgm:prSet presAssocID="{3D74E677-179A-45DB-AB1D-ED68EC0F7D5B}" presName="compNode" presStyleCnt="0"/>
      <dgm:spPr/>
    </dgm:pt>
    <dgm:pt modelId="{2DBB9718-847D-4ECF-B2DD-FEAC365CAF75}" type="pres">
      <dgm:prSet presAssocID="{3D74E677-179A-45DB-AB1D-ED68EC0F7D5B}" presName="iconBgRect" presStyleLbl="bgShp" presStyleIdx="1" presStyleCnt="3"/>
      <dgm:spPr/>
    </dgm:pt>
    <dgm:pt modelId="{468581A1-13DB-4884-9BBE-3456449F1E9A}" type="pres">
      <dgm:prSet presAssocID="{3D74E677-179A-45DB-AB1D-ED68EC0F7D5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525A69EE-952C-4086-9BF6-9DF7ACBFCD86}" type="pres">
      <dgm:prSet presAssocID="{3D74E677-179A-45DB-AB1D-ED68EC0F7D5B}" presName="spaceRect" presStyleCnt="0"/>
      <dgm:spPr/>
    </dgm:pt>
    <dgm:pt modelId="{DDADF6FD-E84C-4ACF-8913-40DFB8CDFF25}" type="pres">
      <dgm:prSet presAssocID="{3D74E677-179A-45DB-AB1D-ED68EC0F7D5B}" presName="textRect" presStyleLbl="revTx" presStyleIdx="1" presStyleCnt="3">
        <dgm:presLayoutVars>
          <dgm:chMax val="1"/>
          <dgm:chPref val="1"/>
        </dgm:presLayoutVars>
      </dgm:prSet>
      <dgm:spPr/>
    </dgm:pt>
    <dgm:pt modelId="{FD1C2A7B-ED81-4F37-B4A7-5CA2DE350C70}" type="pres">
      <dgm:prSet presAssocID="{4DD68C16-023B-42B2-89A7-BD7C3654D3B6}" presName="sibTrans" presStyleCnt="0"/>
      <dgm:spPr/>
    </dgm:pt>
    <dgm:pt modelId="{83877123-198E-4847-8516-4449FF40B8FE}" type="pres">
      <dgm:prSet presAssocID="{1578D928-4E91-47B6-BC82-3EACEF4401B1}" presName="compNode" presStyleCnt="0"/>
      <dgm:spPr/>
    </dgm:pt>
    <dgm:pt modelId="{A195E3BA-5F3F-475B-AF3D-919DF4D46E8A}" type="pres">
      <dgm:prSet presAssocID="{1578D928-4E91-47B6-BC82-3EACEF4401B1}" presName="iconBgRect" presStyleLbl="bgShp" presStyleIdx="2" presStyleCnt="3"/>
      <dgm:spPr/>
    </dgm:pt>
    <dgm:pt modelId="{94A2485F-3740-4AA5-86D5-D69C10C5523B}" type="pres">
      <dgm:prSet presAssocID="{1578D928-4E91-47B6-BC82-3EACEF4401B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1534DF76-99AC-40B8-AC4E-FFD743462E45}" type="pres">
      <dgm:prSet presAssocID="{1578D928-4E91-47B6-BC82-3EACEF4401B1}" presName="spaceRect" presStyleCnt="0"/>
      <dgm:spPr/>
    </dgm:pt>
    <dgm:pt modelId="{3522487B-9F9A-4FD8-9A23-E0229F702598}" type="pres">
      <dgm:prSet presAssocID="{1578D928-4E91-47B6-BC82-3EACEF4401B1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E9FA5618-E3F3-469A-A7AC-2CB8B470CC79}" type="presOf" srcId="{8EA2A815-CDE1-46D7-970D-6AB884114E82}" destId="{76B3BCB5-6930-4A88-ABCA-EA2C87CDCF70}" srcOrd="0" destOrd="0" presId="urn:microsoft.com/office/officeart/2018/5/layout/IconCircleLabelList"/>
    <dgm:cxn modelId="{5467AB35-833C-48C1-919B-6140C0CD8CD8}" srcId="{1A2AE26A-630A-4DE9-A058-9A2A5B8FB8DF}" destId="{3D74E677-179A-45DB-AB1D-ED68EC0F7D5B}" srcOrd="1" destOrd="0" parTransId="{FD877FBA-3835-4B20-94E1-E7D15C3729D0}" sibTransId="{4DD68C16-023B-42B2-89A7-BD7C3654D3B6}"/>
    <dgm:cxn modelId="{025E823C-F858-4874-B9AE-10B4172E09A8}" type="presOf" srcId="{1578D928-4E91-47B6-BC82-3EACEF4401B1}" destId="{3522487B-9F9A-4FD8-9A23-E0229F702598}" srcOrd="0" destOrd="0" presId="urn:microsoft.com/office/officeart/2018/5/layout/IconCircleLabelList"/>
    <dgm:cxn modelId="{0A75FC3E-E7FD-4C05-9E9E-9B43E806900E}" srcId="{1A2AE26A-630A-4DE9-A058-9A2A5B8FB8DF}" destId="{8EA2A815-CDE1-46D7-970D-6AB884114E82}" srcOrd="0" destOrd="0" parTransId="{84EE8FF9-F9DC-4B1B-B32D-C61351216FEA}" sibTransId="{879B939C-1AAC-4D2D-A354-739565AE1784}"/>
    <dgm:cxn modelId="{7CF83C67-3123-40F4-93F6-215A0750ECC5}" type="presOf" srcId="{3D74E677-179A-45DB-AB1D-ED68EC0F7D5B}" destId="{DDADF6FD-E84C-4ACF-8913-40DFB8CDFF25}" srcOrd="0" destOrd="0" presId="urn:microsoft.com/office/officeart/2018/5/layout/IconCircleLabelList"/>
    <dgm:cxn modelId="{A2F96DB6-3C71-4B46-840B-01C9B9FA1F90}" srcId="{1A2AE26A-630A-4DE9-A058-9A2A5B8FB8DF}" destId="{1578D928-4E91-47B6-BC82-3EACEF4401B1}" srcOrd="2" destOrd="0" parTransId="{48679D2A-E12F-4FE0-B16E-27AB3BF42D0A}" sibTransId="{1EC43394-871C-4D55-B88F-A498CE83A604}"/>
    <dgm:cxn modelId="{13D135E9-F47A-4AB6-866C-F355BF1D2D41}" type="presOf" srcId="{1A2AE26A-630A-4DE9-A058-9A2A5B8FB8DF}" destId="{5BFE0342-518D-46FB-92E0-724BAE665214}" srcOrd="0" destOrd="0" presId="urn:microsoft.com/office/officeart/2018/5/layout/IconCircleLabelList"/>
    <dgm:cxn modelId="{F87D7147-651B-450B-81F7-DE0FA8B71E1C}" type="presParOf" srcId="{5BFE0342-518D-46FB-92E0-724BAE665214}" destId="{70F6FD2A-5346-4B2C-9B98-9FD82EF67DA5}" srcOrd="0" destOrd="0" presId="urn:microsoft.com/office/officeart/2018/5/layout/IconCircleLabelList"/>
    <dgm:cxn modelId="{BCD4D0F3-610E-451C-95CF-84F8934E37D7}" type="presParOf" srcId="{70F6FD2A-5346-4B2C-9B98-9FD82EF67DA5}" destId="{5C4D58BA-24C6-4B80-AB92-DDA565C1EE9B}" srcOrd="0" destOrd="0" presId="urn:microsoft.com/office/officeart/2018/5/layout/IconCircleLabelList"/>
    <dgm:cxn modelId="{8427AB01-27E4-4343-AC69-D55D5C2349A2}" type="presParOf" srcId="{70F6FD2A-5346-4B2C-9B98-9FD82EF67DA5}" destId="{4D75BD86-F184-4035-B218-8A357CA636F0}" srcOrd="1" destOrd="0" presId="urn:microsoft.com/office/officeart/2018/5/layout/IconCircleLabelList"/>
    <dgm:cxn modelId="{75403A13-53D8-4AF6-AA01-B63504475CF3}" type="presParOf" srcId="{70F6FD2A-5346-4B2C-9B98-9FD82EF67DA5}" destId="{EABE6E1C-B19B-4514-96F4-345350901525}" srcOrd="2" destOrd="0" presId="urn:microsoft.com/office/officeart/2018/5/layout/IconCircleLabelList"/>
    <dgm:cxn modelId="{5E2E9A55-A6DB-4F19-92BD-F28AE77D44F4}" type="presParOf" srcId="{70F6FD2A-5346-4B2C-9B98-9FD82EF67DA5}" destId="{76B3BCB5-6930-4A88-ABCA-EA2C87CDCF70}" srcOrd="3" destOrd="0" presId="urn:microsoft.com/office/officeart/2018/5/layout/IconCircleLabelList"/>
    <dgm:cxn modelId="{35051FEE-7331-4454-9310-6A85147ED637}" type="presParOf" srcId="{5BFE0342-518D-46FB-92E0-724BAE665214}" destId="{6A3F36BD-1711-4370-AE0C-5AE10A8B8FD2}" srcOrd="1" destOrd="0" presId="urn:microsoft.com/office/officeart/2018/5/layout/IconCircleLabelList"/>
    <dgm:cxn modelId="{4AD71894-0FE9-40D0-A5AD-6930EEA44F5E}" type="presParOf" srcId="{5BFE0342-518D-46FB-92E0-724BAE665214}" destId="{D84EA558-305E-45E8-B527-9333ADBA6AA3}" srcOrd="2" destOrd="0" presId="urn:microsoft.com/office/officeart/2018/5/layout/IconCircleLabelList"/>
    <dgm:cxn modelId="{0024DCBF-4185-4572-9CA6-5F2F26C7CB88}" type="presParOf" srcId="{D84EA558-305E-45E8-B527-9333ADBA6AA3}" destId="{2DBB9718-847D-4ECF-B2DD-FEAC365CAF75}" srcOrd="0" destOrd="0" presId="urn:microsoft.com/office/officeart/2018/5/layout/IconCircleLabelList"/>
    <dgm:cxn modelId="{10846731-A92C-474E-92DB-DECDAAD8E0A2}" type="presParOf" srcId="{D84EA558-305E-45E8-B527-9333ADBA6AA3}" destId="{468581A1-13DB-4884-9BBE-3456449F1E9A}" srcOrd="1" destOrd="0" presId="urn:microsoft.com/office/officeart/2018/5/layout/IconCircleLabelList"/>
    <dgm:cxn modelId="{60CA106E-E402-4627-AA82-34A3E5E1EA83}" type="presParOf" srcId="{D84EA558-305E-45E8-B527-9333ADBA6AA3}" destId="{525A69EE-952C-4086-9BF6-9DF7ACBFCD86}" srcOrd="2" destOrd="0" presId="urn:microsoft.com/office/officeart/2018/5/layout/IconCircleLabelList"/>
    <dgm:cxn modelId="{613CD224-F00A-4E5E-893C-50C7DC4A69B1}" type="presParOf" srcId="{D84EA558-305E-45E8-B527-9333ADBA6AA3}" destId="{DDADF6FD-E84C-4ACF-8913-40DFB8CDFF25}" srcOrd="3" destOrd="0" presId="urn:microsoft.com/office/officeart/2018/5/layout/IconCircleLabelList"/>
    <dgm:cxn modelId="{7C17F629-E3AE-4838-89B4-6B78D48244F7}" type="presParOf" srcId="{5BFE0342-518D-46FB-92E0-724BAE665214}" destId="{FD1C2A7B-ED81-4F37-B4A7-5CA2DE350C70}" srcOrd="3" destOrd="0" presId="urn:microsoft.com/office/officeart/2018/5/layout/IconCircleLabelList"/>
    <dgm:cxn modelId="{C8335B71-9250-457D-8884-ED98359C7FF3}" type="presParOf" srcId="{5BFE0342-518D-46FB-92E0-724BAE665214}" destId="{83877123-198E-4847-8516-4449FF40B8FE}" srcOrd="4" destOrd="0" presId="urn:microsoft.com/office/officeart/2018/5/layout/IconCircleLabelList"/>
    <dgm:cxn modelId="{2EF722C4-05A4-44BE-A8E9-F2A7F8C68B5B}" type="presParOf" srcId="{83877123-198E-4847-8516-4449FF40B8FE}" destId="{A195E3BA-5F3F-475B-AF3D-919DF4D46E8A}" srcOrd="0" destOrd="0" presId="urn:microsoft.com/office/officeart/2018/5/layout/IconCircleLabelList"/>
    <dgm:cxn modelId="{94F974B1-FB16-426C-B3FB-AA96A7CBB7CB}" type="presParOf" srcId="{83877123-198E-4847-8516-4449FF40B8FE}" destId="{94A2485F-3740-4AA5-86D5-D69C10C5523B}" srcOrd="1" destOrd="0" presId="urn:microsoft.com/office/officeart/2018/5/layout/IconCircleLabelList"/>
    <dgm:cxn modelId="{961D8DF6-1AA4-463D-8815-687B8DAC9E2C}" type="presParOf" srcId="{83877123-198E-4847-8516-4449FF40B8FE}" destId="{1534DF76-99AC-40B8-AC4E-FFD743462E45}" srcOrd="2" destOrd="0" presId="urn:microsoft.com/office/officeart/2018/5/layout/IconCircleLabelList"/>
    <dgm:cxn modelId="{1A6972D2-8208-4CD5-8347-134883469ECB}" type="presParOf" srcId="{83877123-198E-4847-8516-4449FF40B8FE}" destId="{3522487B-9F9A-4FD8-9A23-E0229F70259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4D58BA-24C6-4B80-AB92-DDA565C1EE9B}">
      <dsp:nvSpPr>
        <dsp:cNvPr id="0" name=""/>
        <dsp:cNvSpPr/>
      </dsp:nvSpPr>
      <dsp:spPr>
        <a:xfrm>
          <a:off x="679050" y="332370"/>
          <a:ext cx="1887187" cy="18871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5BD86-F184-4035-B218-8A357CA636F0}">
      <dsp:nvSpPr>
        <dsp:cNvPr id="0" name=""/>
        <dsp:cNvSpPr/>
      </dsp:nvSpPr>
      <dsp:spPr>
        <a:xfrm>
          <a:off x="1081237" y="734558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B3BCB5-6930-4A88-ABCA-EA2C87CDCF70}">
      <dsp:nvSpPr>
        <dsp:cNvPr id="0" name=""/>
        <dsp:cNvSpPr/>
      </dsp:nvSpPr>
      <dsp:spPr>
        <a:xfrm>
          <a:off x="75768" y="2807371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>
              <a:latin typeface="Letter-join No-Lead 8" panose="02000503000000020003" pitchFamily="50" charset="0"/>
            </a:rPr>
            <a:t>Reading</a:t>
          </a:r>
        </a:p>
      </dsp:txBody>
      <dsp:txXfrm>
        <a:off x="75768" y="2807371"/>
        <a:ext cx="3093750" cy="720000"/>
      </dsp:txXfrm>
    </dsp:sp>
    <dsp:sp modelId="{2DBB9718-847D-4ECF-B2DD-FEAC365CAF75}">
      <dsp:nvSpPr>
        <dsp:cNvPr id="0" name=""/>
        <dsp:cNvSpPr/>
      </dsp:nvSpPr>
      <dsp:spPr>
        <a:xfrm>
          <a:off x="4314206" y="332370"/>
          <a:ext cx="1887187" cy="18871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8581A1-13DB-4884-9BBE-3456449F1E9A}">
      <dsp:nvSpPr>
        <dsp:cNvPr id="0" name=""/>
        <dsp:cNvSpPr/>
      </dsp:nvSpPr>
      <dsp:spPr>
        <a:xfrm>
          <a:off x="4716393" y="734558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DF6FD-E84C-4ACF-8913-40DFB8CDFF25}">
      <dsp:nvSpPr>
        <dsp:cNvPr id="0" name=""/>
        <dsp:cNvSpPr/>
      </dsp:nvSpPr>
      <dsp:spPr>
        <a:xfrm>
          <a:off x="3710925" y="2807371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>
              <a:latin typeface="Letter-join No-Lead 8" panose="02000503000000020003" pitchFamily="50" charset="0"/>
            </a:rPr>
            <a:t>Times Table Rockstars</a:t>
          </a:r>
        </a:p>
      </dsp:txBody>
      <dsp:txXfrm>
        <a:off x="3710925" y="2807371"/>
        <a:ext cx="3093750" cy="720000"/>
      </dsp:txXfrm>
    </dsp:sp>
    <dsp:sp modelId="{A195E3BA-5F3F-475B-AF3D-919DF4D46E8A}">
      <dsp:nvSpPr>
        <dsp:cNvPr id="0" name=""/>
        <dsp:cNvSpPr/>
      </dsp:nvSpPr>
      <dsp:spPr>
        <a:xfrm>
          <a:off x="7949362" y="332370"/>
          <a:ext cx="1887187" cy="1887187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A2485F-3740-4AA5-86D5-D69C10C5523B}">
      <dsp:nvSpPr>
        <dsp:cNvPr id="0" name=""/>
        <dsp:cNvSpPr/>
      </dsp:nvSpPr>
      <dsp:spPr>
        <a:xfrm>
          <a:off x="8351550" y="734558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22487B-9F9A-4FD8-9A23-E0229F702598}">
      <dsp:nvSpPr>
        <dsp:cNvPr id="0" name=""/>
        <dsp:cNvSpPr/>
      </dsp:nvSpPr>
      <dsp:spPr>
        <a:xfrm>
          <a:off x="7346081" y="2807371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600" kern="1200" dirty="0">
              <a:latin typeface="Letter-join No-Lead 8" panose="02000503000000020003" pitchFamily="50" charset="0"/>
            </a:rPr>
            <a:t>Communication about day</a:t>
          </a:r>
        </a:p>
      </dsp:txBody>
      <dsp:txXfrm>
        <a:off x="7346081" y="2807371"/>
        <a:ext cx="30937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DCE667-0E8B-4020-B798-9F540ACF8A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8FE84B-4CF5-479A-98FA-101E6C9224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249E17-B59A-4F61-B8D2-5B4F41E1978D}" type="datetime1">
              <a:rPr lang="en-GB" smtClean="0"/>
              <a:t>09/09/2025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871FFA-2EDD-435F-95BB-D4913CE523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F549EF-DEA6-491C-B092-AD1829A0E2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3C7C88-02FC-450C-BC0C-36A3D372F9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6697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E95BD-28DC-4C06-ABE7-D1DD6658916C}" type="datetime1">
              <a:rPr lang="en-GB" smtClean="0"/>
              <a:pPr/>
              <a:t>09/09/2025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40C6A29-4676-420C-BBE3-ACC2B80F64D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1415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6C946-91D4-C281-CF87-379BFA8AB5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D43C23-8CA1-0B74-8AB8-A5D72FCDDD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805298-F339-AA22-0672-7F92676CE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ABED14-4997-DC52-1E58-13A14E4C4D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33830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943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B9D97-62F3-4419-A164-74CA72AD0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D1627-2592-98F0-5AA3-D5C4B4349A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FC0414-8332-1649-8D3C-90EF13C8E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0095DA-25A8-33FE-61E5-EA8FFD68EA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153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4C2FA-6D6F-B15B-D2E8-4AA6C8FFB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477945-F268-D0B3-2153-857DCCC192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912533-F5F4-78A0-CDFE-AB90465F9A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D6EAD1-0515-545C-37F0-89D391DAD4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7689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48ACC-D10C-27F8-F776-92ABE96716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CFCF4A-3904-693E-BC39-C1914840CE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E0CFAB-A823-9D34-99F3-3EC372094B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F1AA78-225E-3E67-60AD-C75D57CC8C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40C6A29-4676-420C-BBE3-ACC2B80F64D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95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40C6A29-4676-420C-BBE3-ACC2B80F64D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162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rtlCol="0"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rtlCol="0"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rtlCol="0"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 rtlCol="0"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rtlCol="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/>
              <a:pPr>
                <a:defRPr/>
              </a:pPr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 rtlCol="0"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 rtlCol="0"/>
          <a:lstStyle>
            <a:lvl1pPr algn="l">
              <a:defRPr>
                <a:latin typeface="+mn-lt"/>
              </a:defRPr>
            </a:lvl1pPr>
          </a:lstStyle>
          <a:p>
            <a:pPr algn="l"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 rtlCol="0"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rtl="0">
              <a:defRPr/>
            </a:pPr>
            <a:fld id="{D76B855D-E9CC-4FF8-AD85-6CDC7B89A0DE}" type="slidenum">
              <a:rPr lang="en-GB" noProof="0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 noProof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6594" y="2235708"/>
            <a:ext cx="7969438" cy="2386584"/>
          </a:xfrm>
        </p:spPr>
        <p:txBody>
          <a:bodyPr rtlCol="0">
            <a:normAutofit/>
          </a:bodyPr>
          <a:lstStyle/>
          <a:p>
            <a:pPr rtl="0"/>
            <a:r>
              <a:rPr lang="en-GB" sz="7200" dirty="0">
                <a:solidFill>
                  <a:srgbClr val="FFFFFF"/>
                </a:solidFill>
                <a:latin typeface="Letter-join No-Lead 8" panose="02000503000000020003" pitchFamily="50" charset="0"/>
              </a:rPr>
              <a:t>Welcome to Year 2</a:t>
            </a:r>
            <a:endParaRPr lang="en-GB" sz="7200" dirty="0">
              <a:latin typeface="Letter-join No-Lead 8" panose="02000503000000020003" pitchFamily="50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rtl="0"/>
            <a:endParaRPr lang="en-GB" sz="4400" dirty="0">
              <a:latin typeface="Letter-join No-Lead 8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062AE6-E64C-C89C-699B-C8712C51F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F3BF50-DE67-71EE-835C-08DBC56BF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A day in Year 2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9A45DEE5-7D95-0945-92AD-5E3E9760E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9C5187-9E4C-E4A1-CB52-D6D1E1628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5"/>
            <a:ext cx="10515600" cy="4359075"/>
          </a:xfrm>
        </p:spPr>
        <p:txBody>
          <a:bodyPr rtlCol="0">
            <a:normAutofit lnSpcReduction="10000"/>
          </a:bodyPr>
          <a:lstStyle/>
          <a:p>
            <a:r>
              <a:rPr lang="en-US" sz="2400" dirty="0">
                <a:latin typeface="Letter-join No-Lead 8" panose="02000503000000020003" pitchFamily="50" charset="0"/>
              </a:rPr>
              <a:t>8.30-8.45: Register, order lunch &amp; early morning task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8.45-9.45: RWI/Reading Masters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9.45-10: Breaktime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10-11: </a:t>
            </a:r>
            <a:r>
              <a:rPr lang="en-US" sz="2400" dirty="0" err="1">
                <a:latin typeface="Letter-join No-Lead 8" panose="02000503000000020003" pitchFamily="50" charset="0"/>
              </a:rPr>
              <a:t>Maths</a:t>
            </a:r>
            <a:endParaRPr lang="en-US" sz="2400" dirty="0">
              <a:latin typeface="Letter-join No-Lead 8" panose="02000503000000020003" pitchFamily="50" charset="0"/>
            </a:endParaRPr>
          </a:p>
          <a:p>
            <a:r>
              <a:rPr lang="en-US" sz="2400" dirty="0">
                <a:latin typeface="Letter-join No-Lead 8" panose="02000503000000020003" pitchFamily="50" charset="0"/>
              </a:rPr>
              <a:t>11-12: English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12-1: Lunchtime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1-1.10: Quick </a:t>
            </a:r>
            <a:r>
              <a:rPr lang="en-US" sz="2400" dirty="0" err="1">
                <a:latin typeface="Letter-join No-Lead 8" panose="02000503000000020003" pitchFamily="50" charset="0"/>
              </a:rPr>
              <a:t>Maths</a:t>
            </a:r>
            <a:endParaRPr lang="en-US" sz="2400" dirty="0">
              <a:latin typeface="Letter-join No-Lead 8" panose="02000503000000020003" pitchFamily="50" charset="0"/>
            </a:endParaRPr>
          </a:p>
          <a:p>
            <a:r>
              <a:rPr lang="en-US" sz="2400" dirty="0">
                <a:latin typeface="Letter-join No-Lead 8" panose="02000503000000020003" pitchFamily="50" charset="0"/>
              </a:rPr>
              <a:t>1.10-2: PM lesson 1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2-3: PM lesson 2</a:t>
            </a:r>
          </a:p>
          <a:p>
            <a:r>
              <a:rPr lang="en-US" sz="2400" dirty="0">
                <a:latin typeface="Letter-join No-Lead 8" panose="02000503000000020003" pitchFamily="50" charset="0"/>
              </a:rPr>
              <a:t>3-3.10: Story &amp; get ready for home</a:t>
            </a:r>
          </a:p>
        </p:txBody>
      </p:sp>
    </p:spTree>
    <p:extLst>
      <p:ext uri="{BB962C8B-B14F-4D97-AF65-F5344CB8AC3E}">
        <p14:creationId xmlns:p14="http://schemas.microsoft.com/office/powerpoint/2010/main" val="3335599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Video 17" descr="Fireworks">
            <a:extLst>
              <a:ext uri="{FF2B5EF4-FFF2-40B4-BE49-F238E27FC236}">
                <a16:creationId xmlns:a16="http://schemas.microsoft.com/office/drawing/2014/main" id="{22ABFECB-0A0A-D4FE-E01F-D8697832D1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12764" r="21234"/>
          <a:stretch>
            <a:fillRect/>
          </a:stretch>
        </p:blipFill>
        <p:spPr>
          <a:xfrm>
            <a:off x="6261609" y="10"/>
            <a:ext cx="3519311" cy="300789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  <a:noFill/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B290457-2071-4F7C-9327-CE85A282B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Year 2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46EEA4F1-5FA3-4EBF-97F1-DF392077D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67B1E24-2840-4BB0-AE5A-2320A01CB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 rtlCol="0">
            <a:normAutofit/>
          </a:bodyPr>
          <a:lstStyle/>
          <a:p>
            <a:r>
              <a:rPr lang="en-US" sz="2200" u="sng" dirty="0">
                <a:latin typeface="Letter-join No-Lead 8" panose="02000503000000020003" pitchFamily="50" charset="0"/>
              </a:rPr>
              <a:t>Autumn Term: 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My city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Bonfire Night &amp; the Great Fire of London</a:t>
            </a:r>
          </a:p>
          <a:p>
            <a:r>
              <a:rPr lang="en-US" sz="2200" u="sng" dirty="0">
                <a:latin typeface="Letter-join No-Lead 8" panose="02000503000000020003" pitchFamily="50" charset="0"/>
              </a:rPr>
              <a:t>Spring Term: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Journeys – Food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Holidays</a:t>
            </a:r>
          </a:p>
          <a:p>
            <a:r>
              <a:rPr lang="en-US" sz="2200" u="sng" dirty="0">
                <a:latin typeface="Letter-join No-Lead 8" panose="02000503000000020003" pitchFamily="50" charset="0"/>
              </a:rPr>
              <a:t>Summer Term: 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Our wonderful world</a:t>
            </a:r>
          </a:p>
          <a:p>
            <a:r>
              <a:rPr lang="en-US" sz="2200" dirty="0">
                <a:latin typeface="Letter-join No-Lead 8" panose="02000503000000020003" pitchFamily="50" charset="0"/>
              </a:rPr>
              <a:t>Our local heroes</a:t>
            </a:r>
          </a:p>
        </p:txBody>
      </p:sp>
    </p:spTree>
    <p:extLst>
      <p:ext uri="{BB962C8B-B14F-4D97-AF65-F5344CB8AC3E}">
        <p14:creationId xmlns:p14="http://schemas.microsoft.com/office/powerpoint/2010/main" val="100219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9BB47B-F4ED-F697-2B28-1BB1F1DCB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FF9B8F-C9E8-6B6D-78C7-500EB49DF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Behaviour expectations</a:t>
            </a:r>
          </a:p>
        </p:txBody>
      </p:sp>
      <p:sp>
        <p:nvSpPr>
          <p:cNvPr id="21" name="Date Placeholder 2">
            <a:extLst>
              <a:ext uri="{FF2B5EF4-FFF2-40B4-BE49-F238E27FC236}">
                <a16:creationId xmlns:a16="http://schemas.microsoft.com/office/drawing/2014/main" id="{189E8DEE-AE62-CADB-6BAD-AF4AE8F8B4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rtl="0">
              <a:spcAft>
                <a:spcPts val="600"/>
              </a:spcAft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CE225F74-BA22-D758-4999-466305455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rtl="0">
              <a:spcAft>
                <a:spcPts val="600"/>
              </a:spcAft>
              <a:defRPr/>
            </a:pPr>
            <a:r>
              <a:rPr lang="en-GB" noProof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9E2C4FC-0337-335E-4104-475565F1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C239E2-D49F-8FBE-0FC0-90A85A766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 rtlCol="0">
            <a:norm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Use Dojos – House teams celebration for highest in Friday assembly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Celebrate positive behaviour with parents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ROARR certificate (weekly)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Hot chocolate Friday (weekly)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Behaviour certificate (Weekly)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3200" dirty="0">
                <a:latin typeface="Letter-join No-Lead 8" panose="02000503000000020003" pitchFamily="50" charset="0"/>
              </a:rPr>
              <a:t>Green, silver, gold board</a:t>
            </a:r>
          </a:p>
          <a:p>
            <a:endParaRPr lang="en-GB" sz="3200" dirty="0">
              <a:latin typeface="Letter-join No-Lead 8" panose="02000503000000020003" pitchFamily="50" charset="0"/>
            </a:endParaRPr>
          </a:p>
          <a:p>
            <a:endParaRPr lang="en-US" sz="3200" dirty="0">
              <a:latin typeface="Letter-join No-Lead 8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90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BF21F-4134-9359-3676-67618A574F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FD65D61-CD03-E07B-59B4-BE477ED29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Communication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10F1AC08-09E7-666A-95DE-A2E79D553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E920D02-69DB-E583-E6E1-48318914C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 rtlCol="0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latin typeface="Letter-join No-Lead 8" panose="02000503000000020003" pitchFamily="50" charset="0"/>
              </a:rPr>
              <a:t>Weekly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latin typeface="Letter-join No-Lead 8" panose="02000503000000020003" pitchFamily="50" charset="0"/>
              </a:rPr>
              <a:t>Texts/emails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latin typeface="Letter-join No-Lead 8" panose="02000503000000020003" pitchFamily="50" charset="0"/>
              </a:rPr>
              <a:t>Door before &amp; after school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800" dirty="0">
                <a:latin typeface="Letter-join No-Lead 8" panose="02000503000000020003" pitchFamily="50" charset="0"/>
              </a:rPr>
              <a:t>Parents evenings</a:t>
            </a:r>
          </a:p>
        </p:txBody>
      </p:sp>
    </p:spTree>
    <p:extLst>
      <p:ext uri="{BB962C8B-B14F-4D97-AF65-F5344CB8AC3E}">
        <p14:creationId xmlns:p14="http://schemas.microsoft.com/office/powerpoint/2010/main" val="3862956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D431B-C698-4E48-C5EA-44146B019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EFA2CD4-C912-B0F7-6816-4889F169E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rtlCol="0" anchor="ctr">
            <a:normAutofit/>
          </a:bodyPr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What can you do to support your child?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563F1D54-2F02-E45A-9C54-CF1A618C43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GB" b="0" i="0" u="none" strike="noStrike" kern="1200" cap="none" spc="0" normalizeH="0" baseline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</a:rPr>
              <a:pPr marL="0" marR="0" lvl="0" indent="0" defTabSz="914400" rtl="0" eaLnBrk="1" fontAlgn="auto" latinLnBrk="0" hangingPunct="1"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b="0" i="0" u="none" strike="noStrike" kern="1200" cap="none" spc="0" normalizeH="0" baseline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</a:endParaRPr>
          </a:p>
        </p:txBody>
      </p:sp>
      <p:graphicFrame>
        <p:nvGraphicFramePr>
          <p:cNvPr id="21" name="Content Placeholder 4">
            <a:extLst>
              <a:ext uri="{FF2B5EF4-FFF2-40B4-BE49-F238E27FC236}">
                <a16:creationId xmlns:a16="http://schemas.microsoft.com/office/drawing/2014/main" id="{F110A738-6DF5-9D88-9A84-C6A95ED3828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8276015"/>
              </p:ext>
            </p:extLst>
          </p:nvPr>
        </p:nvGraphicFramePr>
        <p:xfrm>
          <a:off x="838200" y="1911096"/>
          <a:ext cx="10515600" cy="3859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93351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706C9-F26D-46CA-93BF-8C27012F6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dirty="0">
                <a:latin typeface="Letter-join No-Lead 8" panose="02000503000000020003" pitchFamily="50" charset="0"/>
              </a:rPr>
              <a:t>Thank you for coming!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0B6E0-1F7C-4E6A-87B1-554ADE739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rtl="0"/>
            <a:r>
              <a:rPr lang="en-GB" sz="4800" dirty="0">
                <a:latin typeface="Letter-join No-Lead 8" panose="02000503000000020003" pitchFamily="50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962258905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167138_TF78504181_Win32" id="{C0282433-D7EF-45DF-A8F6-65451AB0B295}" vid="{7A5F5F68-7204-400F-A78C-9EE75BE45B5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DEF148-1770-458F-8F5B-C3D0A278AA9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8413533D-8C39-401E-8B75-B1AEEEC56B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</TotalTime>
  <Words>182</Words>
  <Application>Microsoft Office PowerPoint</Application>
  <PresentationFormat>Widescreen</PresentationFormat>
  <Paragraphs>54</Paragraphs>
  <Slides>7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Avenir Next LT Pro</vt:lpstr>
      <vt:lpstr>Calibri</vt:lpstr>
      <vt:lpstr>Letter-join No-Lead 8</vt:lpstr>
      <vt:lpstr>Tw Cen MT</vt:lpstr>
      <vt:lpstr>ShapesVTI</vt:lpstr>
      <vt:lpstr>Welcome to Year 2</vt:lpstr>
      <vt:lpstr>A day in Year 2</vt:lpstr>
      <vt:lpstr>Year 2</vt:lpstr>
      <vt:lpstr>Behaviour expectations</vt:lpstr>
      <vt:lpstr>Communication</vt:lpstr>
      <vt:lpstr>What can you do to support your child?</vt:lpstr>
      <vt:lpstr>Thank you for coming!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Emma Humphries</dc:creator>
  <cp:lastModifiedBy>Emma Humphries</cp:lastModifiedBy>
  <cp:revision>1</cp:revision>
  <dcterms:created xsi:type="dcterms:W3CDTF">2025-09-02T12:04:02Z</dcterms:created>
  <dcterms:modified xsi:type="dcterms:W3CDTF">2025-09-09T14:01:53Z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